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3"/>
    <p:sldId id="257" r:id="rId4"/>
    <p:sldId id="258" r:id="rId5"/>
    <p:sldId id="272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44" y="402"/>
      </p:cViewPr>
      <p:guideLst>
        <p:guide orient="horz" pos="213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6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67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668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669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595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04859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9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48636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48626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104862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82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638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048639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40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1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4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4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64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4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49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048650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51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1048652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53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54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5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20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1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2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57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8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1048660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661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8662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63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48664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1048629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630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1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2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8.xml"/><Relationship Id="rId4" Type="http://schemas.openxmlformats.org/officeDocument/2006/relationships/image" Target="../media/image13.jpeg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2.xml"/><Relationship Id="rId3" Type="http://schemas.openxmlformats.org/officeDocument/2006/relationships/image" Target="../media/image14.jpeg"/><Relationship Id="rId2" Type="http://schemas.openxmlformats.org/officeDocument/2006/relationships/tags" Target="../tags/tag9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4.xml"/><Relationship Id="rId3" Type="http://schemas.openxmlformats.org/officeDocument/2006/relationships/image" Target="../media/image15.jpeg"/><Relationship Id="rId2" Type="http://schemas.openxmlformats.org/officeDocument/2006/relationships/tags" Target="../tags/tag93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3.xml"/><Relationship Id="rId5" Type="http://schemas.openxmlformats.org/officeDocument/2006/relationships/image" Target="../media/image3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7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.xml"/><Relationship Id="rId3" Type="http://schemas.openxmlformats.org/officeDocument/2006/relationships/image" Target="../media/image7.jpeg"/><Relationship Id="rId2" Type="http://schemas.openxmlformats.org/officeDocument/2006/relationships/tags" Target="../tags/tag77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80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tags" Target="../tags/tag79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2.xml"/><Relationship Id="rId3" Type="http://schemas.openxmlformats.org/officeDocument/2006/relationships/image" Target="../media/image11.jpeg"/><Relationship Id="rId2" Type="http://schemas.openxmlformats.org/officeDocument/2006/relationships/tags" Target="../tags/tag8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5.xml"/><Relationship Id="rId4" Type="http://schemas.openxmlformats.org/officeDocument/2006/relationships/image" Target="../media/image12.jpe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0" y="520700"/>
            <a:ext cx="9986010" cy="2604135"/>
          </a:xfr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lstStyle/>
          <a:p>
            <a:r>
              <a:rPr lang="zh-CN" altLang="zh-CN" b="1" dirty="0">
                <a:solidFill>
                  <a:schemeClr val="tx2"/>
                </a:solidFill>
              </a:rPr>
              <a:t>新疆特色美食</a:t>
            </a:r>
            <a:endParaRPr lang="zh-CN" altLang="zh-CN" b="1" dirty="0">
              <a:solidFill>
                <a:schemeClr val="tx2"/>
              </a:solidFill>
            </a:endParaRPr>
          </a:p>
        </p:txBody>
      </p:sp>
      <p:sp>
        <p:nvSpPr>
          <p:cNvPr id="1048600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179695" y="4239260"/>
            <a:ext cx="5173980" cy="158115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effectLst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制作人：热依拉姆</a:t>
            </a:r>
            <a:endParaRPr lang="zh-CN" altLang="en-US" dirty="0">
              <a:solidFill>
                <a:schemeClr val="tx1"/>
              </a:solidFill>
              <a:effectLst/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effectLst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rPr>
              <a:t>组员：木合太拜儿</a:t>
            </a:r>
            <a:endParaRPr lang="zh-CN" altLang="en-US" dirty="0">
              <a:solidFill>
                <a:schemeClr val="tx1"/>
              </a:solidFill>
              <a:effectLst/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effectLst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软件</a:t>
            </a:r>
            <a:r>
              <a:rPr lang="en-US" altLang="zh-CN" dirty="0">
                <a:solidFill>
                  <a:schemeClr val="tx1"/>
                </a:solidFill>
                <a:effectLst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25101</a:t>
            </a:r>
            <a:endParaRPr lang="en-US" altLang="zh-CN" dirty="0">
              <a:solidFill>
                <a:schemeClr val="tx1"/>
              </a:solidFill>
              <a:effectLst/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8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86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86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86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86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9" grpId="1" animBg="1"/>
      <p:bldP spid="1048599" grpId="2"/>
      <p:bldP spid="104860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75" y="889070"/>
            <a:ext cx="10969200" cy="705600"/>
          </a:xfrm>
        </p:spPr>
        <p:txBody>
          <a:bodyPr/>
          <a:lstStyle/>
          <a:p>
            <a:r>
              <a:rPr lang="en-US" altLang="zh-CN" dirty="0"/>
              <a:t>                    </a:t>
            </a:r>
            <a:r>
              <a:rPr lang="zh-CN" altLang="en-US" dirty="0"/>
              <a:t>拉条子</a:t>
            </a:r>
            <a:endParaRPr lang="zh-CN" altLang="en-US" dirty="0"/>
          </a:p>
        </p:txBody>
      </p:sp>
      <p:sp>
        <p:nvSpPr>
          <p:cNvPr id="1048612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919220" y="889000"/>
            <a:ext cx="4627245" cy="4739640"/>
          </a:xfrm>
        </p:spPr>
        <p:txBody>
          <a:bodyPr>
            <a:normAutofit fontScale="75000" lnSpcReduction="10000"/>
          </a:bodyPr>
          <a:lstStyle/>
          <a:p>
            <a:pPr marL="0" lvl="0" indent="0">
              <a:buNone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>
              <a:buNone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>
              <a:buNone/>
            </a:pPr>
            <a:r>
              <a:rPr lang="en-US" altLang="zh-CN" sz="22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 sz="22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过油肉拉条子</a:t>
            </a:r>
            <a:endParaRPr lang="zh-CN" altLang="en-US" sz="222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>
              <a:buNone/>
            </a:pPr>
            <a:endParaRPr lang="en-US" altLang="zh-CN" sz="222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>
              <a:buNone/>
            </a:pPr>
            <a:r>
              <a:rPr lang="en-US" altLang="zh-CN" sz="22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22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用鲜嫩羊肉片、青椒、洋葱爆炒做卤，拌面吃鲜香浓郁，肉香十足。</a:t>
            </a:r>
            <a:endParaRPr lang="zh-CN" altLang="en-US" sz="222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>
              <a:buNone/>
            </a:pPr>
            <a:endParaRPr lang="en-US" altLang="zh-CN" sz="222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>
              <a:buNone/>
            </a:pPr>
            <a:r>
              <a:rPr lang="en-US" altLang="zh-CN" sz="22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22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素炒拉条子</a:t>
            </a:r>
            <a:endParaRPr lang="zh-CN" altLang="en-US" sz="222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>
              <a:buNone/>
            </a:pPr>
            <a:endParaRPr lang="en-US" altLang="zh-CN" sz="222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>
              <a:buNone/>
            </a:pPr>
            <a:r>
              <a:rPr lang="en-US" altLang="zh-CN" sz="22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zh-CN" altLang="en-US" sz="22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搭配土豆、芹菜、胡萝卜等蔬菜炒制，口感清爽，解腻开胃</a:t>
            </a:r>
            <a:endParaRPr lang="zh-CN" altLang="en-US" sz="222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 descr="a9568f716d3162363e289ade7cf654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0040"/>
            <a:ext cx="3919855" cy="4038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6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86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1" grpId="0"/>
      <p:bldP spid="104861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44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02</a:t>
            </a:r>
            <a:endParaRPr lang="en-US" altLang="zh-CN" sz="4400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 </a:t>
            </a:r>
            <a:r>
              <a:rPr lang="en-US" altLang="zh-CN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zh-CN" altLang="en-US" sz="4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新疆美食的特点</a:t>
            </a:r>
            <a:endParaRPr lang="zh-CN" altLang="en-US" sz="4000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None/>
            </a:pPr>
            <a:endParaRPr lang="zh-CN" altLang="en-US" sz="4000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86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86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32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</a:rPr>
              <a:t>食材丰富</a:t>
            </a:r>
            <a:endParaRPr lang="zh-CN" altLang="en-US" sz="32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 descr="afb4d8161caa1cbbcf0470993ce302f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5" y="2113280"/>
            <a:ext cx="8635365" cy="33191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33015" y="18656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209675" y="2773045"/>
            <a:ext cx="11251565" cy="4729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香料丰富</a:t>
            </a:r>
            <a:endParaRPr lang="zh-CN" alt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新疆美食善用孜然、辣椒等香料，如烤羊肉串，香气四溢。</a:t>
            </a:r>
            <a:endParaRPr lang="zh-CN" alt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味道醇厚</a:t>
            </a:r>
            <a:endParaRPr lang="zh-CN" alt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大盘鸡汤汁浓郁，鸡肉和土豆吸满酱汁，滋味醇厚。</a:t>
            </a:r>
            <a:endParaRPr lang="zh-CN" alt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口感厚重</a:t>
            </a:r>
            <a:endParaRPr lang="zh-CN" alt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手抓饭有羊肉、胡萝卜等食材，饱腹又口味浓重。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7" name="图片 6" descr="lQDPJxVdjKO-pofMys0DqrAHdxAF8cMoMgkbb5gUNP4A_938_2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35" y="975995"/>
            <a:ext cx="8344535" cy="18980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6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6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8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8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86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QDPJw_l1lweQ0fNAtPNBP-wVXuH5iMu318JG26mbsNVAA_1279_7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3167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793560" y="1333570"/>
            <a:ext cx="10969200" cy="705600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口感厚重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39725" y="2156460"/>
            <a:ext cx="8599805" cy="48196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孜然提升风味</a:t>
            </a:r>
            <a:r>
              <a:rPr lang="en-US" altLang="zh-CN" sz="2000" dirty="0">
                <a:solidFill>
                  <a:schemeClr val="tx1"/>
                </a:solidFill>
              </a:rPr>
              <a:t>              </a:t>
            </a:r>
            <a:r>
              <a:rPr lang="zh-CN" altLang="en-US" sz="2000" dirty="0">
                <a:solidFill>
                  <a:schemeClr val="tx1"/>
                </a:solidFill>
              </a:rPr>
              <a:t>胡椒增添香辣</a:t>
            </a:r>
            <a:r>
              <a:rPr lang="en-US" altLang="zh-CN" sz="2000" dirty="0">
                <a:solidFill>
                  <a:schemeClr val="tx1"/>
                </a:solidFill>
              </a:rPr>
              <a:t>            </a:t>
            </a:r>
            <a:r>
              <a:rPr lang="zh-CN" altLang="en-US" sz="2000" dirty="0">
                <a:solidFill>
                  <a:schemeClr val="tx1"/>
                </a:solidFill>
              </a:rPr>
              <a:t>辣椒增色增味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新疆烤串常用孜然，</a:t>
            </a:r>
            <a:r>
              <a:rPr lang="en-US" altLang="zh-CN" sz="2000" dirty="0">
                <a:solidFill>
                  <a:schemeClr val="tx1"/>
                </a:solidFill>
              </a:rPr>
              <a:t>     </a:t>
            </a:r>
            <a:r>
              <a:rPr lang="zh-CN" altLang="en-US" sz="2000" dirty="0">
                <a:solidFill>
                  <a:schemeClr val="tx1"/>
                </a:solidFill>
              </a:rPr>
              <a:t>大盘鸡汤汁浓郁，</a:t>
            </a:r>
            <a:r>
              <a:rPr lang="en-US" altLang="zh-CN" sz="2000" dirty="0">
                <a:solidFill>
                  <a:schemeClr val="tx1"/>
                </a:solidFill>
              </a:rPr>
              <a:t>    </a:t>
            </a:r>
            <a:r>
              <a:rPr lang="zh-CN" altLang="en-US" sz="2000" dirty="0">
                <a:solidFill>
                  <a:schemeClr val="tx1"/>
                </a:solidFill>
              </a:rPr>
              <a:t>手抓饭有羊肉、胡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独特香气让羊肉串等</a:t>
            </a:r>
            <a:r>
              <a:rPr lang="en-US" altLang="zh-CN" sz="2000" dirty="0">
                <a:solidFill>
                  <a:schemeClr val="tx1"/>
                </a:solidFill>
              </a:rPr>
              <a:t>    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鸡肉和土豆吸满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      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萝卜等食材，饱腹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美食味道浓郁。</a:t>
            </a:r>
            <a:r>
              <a:rPr lang="en-US" altLang="zh-CN" sz="2000" dirty="0">
                <a:solidFill>
                  <a:schemeClr val="tx1"/>
                </a:solidFill>
              </a:rPr>
              <a:t>          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酱汁，滋味醇厚。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   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又口味浓重。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QDPJw_l1lweQ0fNAtPNBP-wVXuH5iMu318JG26mbsNVAA_1279_7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45205" y="171265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   03 </a:t>
            </a:r>
            <a:r>
              <a:rPr lang="en-US" altLang="zh-CN" sz="40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endParaRPr lang="en-US" altLang="zh-CN" sz="4000" b="1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44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  </a:t>
            </a:r>
            <a:r>
              <a:rPr lang="zh-CN" altLang="en-US" sz="44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新疆美食的文化背景</a:t>
            </a:r>
            <a:endParaRPr lang="en-US" altLang="zh-CN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endParaRPr lang="en-US" altLang="zh-CN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QDPJw_l1lweQ0fNAtPNBP-wVXuH5iMu318JG26mbsNVAA_1279_7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349060" y="904945"/>
            <a:ext cx="10969200" cy="705600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传统节日美食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330" y="1490345"/>
            <a:ext cx="7976870" cy="4744720"/>
          </a:xfrm>
        </p:spPr>
        <p:txBody>
          <a:bodyPr/>
          <a:lstStyle/>
          <a:p>
            <a:r>
              <a:rPr lang="zh-CN" altLang="en-US" sz="2800" dirty="0">
                <a:solidFill>
                  <a:schemeClr val="tx1"/>
                </a:solidFill>
              </a:rPr>
              <a:t>肉孜节的馓子肉孜节时，新疆人会制作金黄酥脆的馓子，招待客人。</a:t>
            </a:r>
            <a:endParaRPr lang="zh-CN" altLang="en-US" sz="2800" dirty="0">
              <a:solidFill>
                <a:schemeClr val="tx1"/>
              </a:solidFill>
            </a:endParaRPr>
          </a:p>
          <a:p>
            <a:r>
              <a:rPr lang="zh-CN" altLang="en-US" sz="2800" dirty="0">
                <a:solidFill>
                  <a:schemeClr val="tx1"/>
                </a:solidFill>
              </a:rPr>
              <a:t>古尔邦节的手抓肉古尔邦节，人们宰牲煮手抓肉，与家人朋友共享。</a:t>
            </a:r>
            <a:endParaRPr lang="zh-CN" altLang="en-US" sz="2800" dirty="0">
              <a:solidFill>
                <a:schemeClr val="tx1"/>
              </a:solidFill>
            </a:endParaRPr>
          </a:p>
          <a:p>
            <a:r>
              <a:rPr lang="zh-CN" altLang="en-US" sz="2800" dirty="0">
                <a:solidFill>
                  <a:schemeClr val="tx1"/>
                </a:solidFill>
              </a:rPr>
              <a:t>诺鲁孜节的诺鲁孜饭诺鲁孜节，大家会做诺鲁孜饭，寓意迎接新一年。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QDPJw_l1lweQ0fNAtPNBP-wVXuH5iMu318JG26mbsNVAA_1279_7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-680650" y="-1079430"/>
            <a:ext cx="10969200" cy="705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911295" y="184600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9600" dirty="0"/>
              <a:t>         </a:t>
            </a:r>
            <a:r>
              <a:rPr lang="zh-CN" altLang="en-US" sz="9600" dirty="0"/>
              <a:t>谢谢</a:t>
            </a:r>
            <a:endParaRPr lang="zh-CN" altLang="en-US" sz="9600" dirty="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75965" y="-2017325"/>
            <a:ext cx="10969200" cy="705600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目录</a:t>
            </a:r>
            <a:br>
              <a:rPr lang="zh-CN" altLang="en-US"/>
            </a:br>
            <a:endParaRPr lang="en-US" altLang="zh-CN"/>
          </a:p>
        </p:txBody>
      </p:sp>
      <p:sp>
        <p:nvSpPr>
          <p:cNvPr id="1048587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690495" y="929640"/>
            <a:ext cx="11112500" cy="4759325"/>
          </a:xfrm>
        </p:spPr>
        <p:txBody>
          <a:bodyPr/>
          <a:lstStyle/>
          <a:p>
            <a:pPr marL="0" indent="0">
              <a:buFont typeface="+mj-lt"/>
              <a:buNone/>
            </a:pP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indent="0">
              <a:buFont typeface="+mj-lt"/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01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新疆美食的种类索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indent="0">
              <a:buFont typeface="+mj-lt"/>
              <a:buNone/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indent="0">
              <a:buFont typeface="+mj-lt"/>
              <a:buNone/>
            </a:pPr>
            <a:endParaRPr lang="en-US" altLang="zh-CN" sz="20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indent="0">
              <a:buFont typeface="+mj-lt"/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02</a:t>
            </a:r>
            <a:r>
              <a:rPr lang="en-US" altLang="zh-CN" sz="2000" b="1" dirty="0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新疆美食的特点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indent="0">
              <a:buFont typeface="+mj-lt"/>
              <a:buNone/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indent="0">
              <a:buFont typeface="+mj-lt"/>
              <a:buNone/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indent="0">
              <a:buFont typeface="+mj-lt"/>
              <a:buNone/>
            </a:pPr>
            <a:r>
              <a:rPr lang="en-US" altLang="zh-CN" sz="20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03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新疆美食的文化背景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indent="0">
              <a:buFont typeface="+mj-lt"/>
              <a:buNone/>
            </a:pP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048588" name="椭圆 4"/>
          <p:cNvSpPr/>
          <p:nvPr/>
        </p:nvSpPr>
        <p:spPr>
          <a:xfrm>
            <a:off x="1233170" y="2640965"/>
            <a:ext cx="1256665" cy="1142365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目录</a:t>
            </a:r>
            <a:endParaRPr lang="zh-CN" altLang="en-US"/>
          </a:p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CONTENT</a:t>
            </a:r>
            <a:endParaRPr lang="en-US" altLang="zh-CN" sz="1000" b="1">
              <a:solidFill>
                <a:schemeClr val="tx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8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48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48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8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6" grpId="0"/>
      <p:bldP spid="1048586" grpId="1"/>
      <p:bldP spid="1048587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42665" y="912565"/>
            <a:ext cx="10969200" cy="705600"/>
          </a:xfrm>
        </p:spPr>
        <p:txBody>
          <a:bodyPr/>
          <a:lstStyle/>
          <a:p>
            <a:r>
              <a:rPr lang="en-US" altLang="zh-CN" dirty="0"/>
              <a:t>            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4859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0" y="1617980"/>
            <a:ext cx="11580495" cy="47593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4400" dirty="0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</a:rPr>
              <a:t>  </a:t>
            </a:r>
            <a:r>
              <a:rPr lang="en-US" altLang="zh-CN" sz="4400" b="1" dirty="0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  <a:endParaRPr lang="en-US" altLang="zh-CN" sz="4400" dirty="0">
              <a:solidFill>
                <a:schemeClr val="tx2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None/>
            </a:pPr>
            <a:r>
              <a:rPr lang="en-US" altLang="zh-CN" sz="3600" dirty="0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</a:rPr>
              <a:t>   </a:t>
            </a:r>
            <a:r>
              <a:rPr lang="zh-CN" altLang="en-US" sz="4800" dirty="0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</a:rPr>
              <a:t>新疆美食的种类</a:t>
            </a:r>
            <a:endParaRPr lang="zh-CN" altLang="en-US" sz="4800" dirty="0">
              <a:solidFill>
                <a:schemeClr val="tx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48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8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48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mexport17658901602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22470" y="958215"/>
            <a:ext cx="3959225" cy="47593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首推当地特色美食</a:t>
            </a:r>
            <a:r>
              <a:rPr lang="en-US" altLang="zh-CN" dirty="0"/>
              <a:t>——</a:t>
            </a:r>
            <a:r>
              <a:rPr lang="zh-CN" altLang="en-US" dirty="0"/>
              <a:t>綦帮大盘鸡，此菜色香味厚重，肉质鲜嫩多汁，值得一试。</a:t>
            </a:r>
            <a:r>
              <a:rPr lang="en-US" altLang="zh-CN" dirty="0"/>
              <a:t> </a:t>
            </a:r>
            <a:r>
              <a:rPr lang="zh-CN" altLang="en-US" dirty="0"/>
              <a:t>新疆的烤全羊也是一道美味，由于采用特殊的调料和独特的烹饪方法，烤出的全羊香味扑鼻，肉质鲜美。</a:t>
            </a:r>
            <a:r>
              <a:rPr lang="en-US" altLang="zh-CN" dirty="0"/>
              <a:t> </a:t>
            </a:r>
            <a:r>
              <a:rPr lang="zh-CN" altLang="en-US" dirty="0"/>
              <a:t>此外，新疆拌面也是一道独具特色的美食，面条韧劲十足，口感极佳，加上各种配料拌匀，更增添了风味。</a:t>
            </a:r>
            <a:r>
              <a:rPr lang="en-US" altLang="zh-CN" dirty="0"/>
              <a:t> </a:t>
            </a:r>
            <a:r>
              <a:rPr lang="zh-CN" altLang="en-US" dirty="0"/>
              <a:t>亲爱的旅行者朋友们，新疆是一个拥有独特风景、多元文化和美食的地方。</a:t>
            </a:r>
            <a:endParaRPr lang="zh-CN" altLang="en-US" dirty="0"/>
          </a:p>
        </p:txBody>
      </p:sp>
      <p:pic>
        <p:nvPicPr>
          <p:cNvPr id="5" name="Record_2025-12-19-00-41-06_2332cb9b27b851b548ba47a91682926c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885" y="958215"/>
            <a:ext cx="2455545" cy="48736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4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6910" y="1026230"/>
            <a:ext cx="10969200" cy="7056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             </a:t>
            </a:r>
            <a:r>
              <a:rPr lang="zh-CN" altLang="en-US" sz="4890" b="1" dirty="0"/>
              <a:t>烤羊肉串</a:t>
            </a:r>
            <a:endParaRPr lang="zh-CN" altLang="en-US" sz="4890" b="1" dirty="0"/>
          </a:p>
        </p:txBody>
      </p:sp>
      <p:pic>
        <p:nvPicPr>
          <p:cNvPr id="3" name="内容占位符 2" descr="烤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6840" y="1802765"/>
            <a:ext cx="2942590" cy="3903980"/>
          </a:xfrm>
          <a:prstGeom prst="rect">
            <a:avLst/>
          </a:prstGeom>
        </p:spPr>
      </p:pic>
      <p:pic>
        <p:nvPicPr>
          <p:cNvPr id="4" name="图片 3" descr="靠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275" y="1802130"/>
            <a:ext cx="2880360" cy="3903345"/>
          </a:xfrm>
          <a:prstGeom prst="rect">
            <a:avLst/>
          </a:prstGeom>
        </p:spPr>
      </p:pic>
      <p:pic>
        <p:nvPicPr>
          <p:cNvPr id="5" name="图片 4" descr="你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845" y="1802130"/>
            <a:ext cx="2796540" cy="39046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8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952875" y="1017270"/>
            <a:ext cx="6021070" cy="46894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b="1" dirty="0"/>
              <a:t>   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</a:rPr>
              <a:t>手抓饭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传统羊肉手抓饭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以羊肉、黄萝卜等为原料，新疆家庭聚会常做这道美食。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葡萄干手抓饭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加入葡萄干增添甜味，在新疆一些餐厅很受游客欢迎。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素手抓饭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不用肉类，以各类蔬菜为主，适合素食者品尝新疆风味。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 descr="31b661ca13a1424acc48a5c7335666f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" y="1193165"/>
            <a:ext cx="3122295" cy="39801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48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48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48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48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48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48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48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48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48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48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48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48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48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48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48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48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48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48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0315" y="948760"/>
            <a:ext cx="10969200" cy="705600"/>
          </a:xfrm>
        </p:spPr>
        <p:txBody>
          <a:bodyPr/>
          <a:lstStyle/>
          <a:p>
            <a:r>
              <a:rPr lang="en-US" altLang="zh-CN" dirty="0"/>
              <a:t>       </a:t>
            </a:r>
            <a:r>
              <a:rPr lang="zh-CN" altLang="en-US" dirty="0"/>
              <a:t>大盘鸡</a:t>
            </a:r>
            <a:endParaRPr lang="zh-CN" altLang="en-US" dirty="0"/>
          </a:p>
        </p:txBody>
      </p:sp>
      <p:pic>
        <p:nvPicPr>
          <p:cNvPr id="3" name="图片 2" descr="9346c6e5977f67122dd4d3979c5882a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870" y="1654175"/>
            <a:ext cx="2720340" cy="4010660"/>
          </a:xfrm>
          <a:prstGeom prst="rect">
            <a:avLst/>
          </a:prstGeom>
        </p:spPr>
      </p:pic>
      <p:pic>
        <p:nvPicPr>
          <p:cNvPr id="4" name="图片 3" descr="b98a3096634a5682fece20b8da8f7c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795" y="1654175"/>
            <a:ext cx="2776855" cy="3755390"/>
          </a:xfrm>
          <a:prstGeom prst="rect">
            <a:avLst/>
          </a:prstGeom>
        </p:spPr>
      </p:pic>
      <p:pic>
        <p:nvPicPr>
          <p:cNvPr id="5" name="图片 4" descr="8299150ccd43a0155c70dff7dd770bc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54175"/>
            <a:ext cx="2949575" cy="37547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036695" y="1104900"/>
            <a:ext cx="5715635" cy="47199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sym typeface="+mn-ea"/>
              </a:rPr>
              <a:t>  </a:t>
            </a:r>
            <a:r>
              <a:rPr lang="zh-CN" altLang="en-US" sz="2400" b="1" dirty="0">
                <a:sym typeface="+mn-ea"/>
              </a:rPr>
              <a:t>馕</a:t>
            </a: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</a:rPr>
              <a:t>饼</a:t>
            </a:r>
            <a:endParaRPr lang="zh-CN" altLang="en-US" sz="2400" b="1" dirty="0">
              <a:latin typeface="黑体" panose="02010609060101010101" charset="-122"/>
              <a:ea typeface="黑体" panose="02010609060101010101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油</a:t>
            </a:r>
            <a:r>
              <a:rPr lang="zh-CN" altLang="en-US" dirty="0">
                <a:sym typeface="+mn-ea"/>
              </a:rPr>
              <a:t>馕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油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馕</a:t>
            </a:r>
            <a:r>
              <a:rPr lang="zh-CN" altLang="en-US" dirty="0">
                <a:sym typeface="+mn-ea"/>
              </a:rPr>
              <a:t>馕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泽金黄，口感酥脆，是新疆人喜爱的传统早餐如常见的家庭早餐选择。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肉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馕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肉健内裹鲜嫩羊肉，香气四溢，街边小店售卖，深受食客欢迎。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芝麻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馕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芝麻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馕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布满芝麻，香酥可口，在各大集市常能看到它的身影。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 descr="f417f50dfba4fd587fb8566ba31edf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" y="1809115"/>
            <a:ext cx="3755390" cy="38176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6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86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86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86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86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86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94785" y="940505"/>
            <a:ext cx="10969200" cy="705600"/>
          </a:xfrm>
        </p:spPr>
        <p:txBody>
          <a:bodyPr/>
          <a:lstStyle/>
          <a:p>
            <a:r>
              <a:rPr lang="en-US" altLang="zh-CN" dirty="0"/>
              <a:t>                       </a:t>
            </a:r>
            <a:r>
              <a:rPr lang="zh-CN" altLang="en-US" dirty="0"/>
              <a:t>烤包子</a:t>
            </a:r>
            <a:endParaRPr lang="zh-CN" altLang="en-US" dirty="0"/>
          </a:p>
        </p:txBody>
      </p:sp>
      <p:sp>
        <p:nvSpPr>
          <p:cNvPr id="1048610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667885" y="1645920"/>
            <a:ext cx="3914775" cy="4031615"/>
          </a:xfrm>
        </p:spPr>
        <p:txBody>
          <a:bodyPr>
            <a:no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传统羊肉洋葱烤包子</a:t>
            </a:r>
            <a:endParaRPr lang="en-US" altLang="zh-CN" dirty="0"/>
          </a:p>
          <a:p>
            <a:r>
              <a:rPr lang="zh-CN" altLang="en-US" dirty="0"/>
              <a:t>以肥瘦羊肉丁、洋葱为原料，加孜然调味，是新疆经典美食。</a:t>
            </a:r>
            <a:endParaRPr lang="en-US" altLang="zh-CN" dirty="0"/>
          </a:p>
          <a:p>
            <a:r>
              <a:rPr lang="zh-CN" altLang="en-US" dirty="0"/>
              <a:t>豆角羊肉烤包子</a:t>
            </a:r>
            <a:endParaRPr lang="en-US" altLang="zh-CN" dirty="0"/>
          </a:p>
          <a:p>
            <a:r>
              <a:rPr lang="zh-CN" altLang="en-US" dirty="0"/>
              <a:t>加入豆角和红椒，丰富口感层次，解腻又清爽。</a:t>
            </a:r>
            <a:endParaRPr lang="en-US" altLang="zh-CN" dirty="0"/>
          </a:p>
          <a:p>
            <a:r>
              <a:rPr lang="zh-CN" altLang="en-US" dirty="0"/>
              <a:t>果仁甜馅烤包子</a:t>
            </a:r>
            <a:endParaRPr lang="zh-CN" altLang="en-US" dirty="0"/>
          </a:p>
          <a:p>
            <a:r>
              <a:rPr lang="en-US" altLang="zh-CN" dirty="0"/>
              <a:t> </a:t>
            </a:r>
            <a:r>
              <a:rPr lang="zh-CN" altLang="en-US" dirty="0"/>
              <a:t>不用肉类，以巴达木、核桃等果仁搭配果干制馅，香甜酥脆</a:t>
            </a:r>
            <a:endParaRPr lang="zh-CN" altLang="en-US" dirty="0"/>
          </a:p>
        </p:txBody>
      </p:sp>
      <p:pic>
        <p:nvPicPr>
          <p:cNvPr id="2" name="图片 1" descr="36ce252588ea9e823403c844fa5f180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1490345"/>
            <a:ext cx="4239260" cy="39128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8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8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8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8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8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9" grpId="0"/>
      <p:bldP spid="1048610" grpId="0" build="p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1100</Words>
  <Application>WPS 演示</Application>
  <PresentationFormat>宽屏</PresentationFormat>
  <Paragraphs>101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宋体</vt:lpstr>
      <vt:lpstr>Wingdings</vt:lpstr>
      <vt:lpstr>Wingdings</vt:lpstr>
      <vt:lpstr>方正姚体</vt:lpstr>
      <vt:lpstr>黑体</vt:lpstr>
      <vt:lpstr>微软雅黑</vt:lpstr>
      <vt:lpstr>Arial Unicode MS</vt:lpstr>
      <vt:lpstr>WPS</vt:lpstr>
      <vt:lpstr>新疆特色美食</vt:lpstr>
      <vt:lpstr>目录 </vt:lpstr>
      <vt:lpstr>             </vt:lpstr>
      <vt:lpstr>PowerPoint 演示文稿</vt:lpstr>
      <vt:lpstr>             烤羊肉串</vt:lpstr>
      <vt:lpstr>PowerPoint 演示文稿</vt:lpstr>
      <vt:lpstr>       大盘鸡</vt:lpstr>
      <vt:lpstr>PowerPoint 演示文稿</vt:lpstr>
      <vt:lpstr>                       烤包子</vt:lpstr>
      <vt:lpstr>                    拉条子</vt:lpstr>
      <vt:lpstr>PowerPoint 演示文稿</vt:lpstr>
      <vt:lpstr>PowerPoint 演示文稿</vt:lpstr>
      <vt:lpstr>PowerPoint 演示文稿</vt:lpstr>
      <vt:lpstr>口感厚重</vt:lpstr>
      <vt:lpstr>PowerPoint 演示文稿</vt:lpstr>
      <vt:lpstr>传统节日美食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新疆特色美食</dc:title>
  <dc:creator>PJY110</dc:creator>
  <cp:lastModifiedBy>Administrator</cp:lastModifiedBy>
  <cp:revision>15</cp:revision>
  <dcterms:created xsi:type="dcterms:W3CDTF">2025-12-14T14:31:00Z</dcterms:created>
  <dcterms:modified xsi:type="dcterms:W3CDTF">2025-12-25T14:16:20Z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6E0ADDE5139D4B6DB3935B7CB1AE6F2F_11</vt:lpwstr>
  </property>
</Properties>
</file>